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2860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5579-D643-4BD5-980A-BD0E024FE516}" type="datetimeFigureOut">
              <a:rPr lang="en-US" smtClean="0"/>
              <a:t>5/11/2010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CD44-76F1-46B4-869D-5A18AA80E6F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Online Korrespondenzanalyse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074" name="WebBrowser1" r:id="rId2" imgW="82296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RGZM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Mees</dc:creator>
  <cp:lastModifiedBy>Mees</cp:lastModifiedBy>
  <cp:revision>1</cp:revision>
  <dcterms:created xsi:type="dcterms:W3CDTF">2010-05-11T09:55:29Z</dcterms:created>
  <dcterms:modified xsi:type="dcterms:W3CDTF">2010-05-11T10:02:11Z</dcterms:modified>
</cp:coreProperties>
</file>