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activeX/activeX1.xml" ContentType="application/vnd.ms-office.activeX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activeX/activeX1.xml><?xml version="1.0" encoding="utf-8"?>
<ax:ocx xmlns:ax="http://schemas.microsoft.com/office/2006/activeX" xmlns:r="http://schemas.openxmlformats.org/officeDocument/2006/relationships" ax:classid="{8856F961-340A-11D0-A96B-00C04FD705A2}" ax:persistence="persistPropertyBag">
  <ax:ocxPr ax:name="ExtentX" ax:value="22860"/>
  <ax:ocxPr ax:name="ExtentY" ax:value="17145"/>
  <ax:ocxPr ax:name="ViewMode" ax:value="0"/>
  <ax:ocxPr ax:name="Offline" ax:value="0"/>
  <ax:ocxPr ax:name="Silent" ax:value="0"/>
  <ax:ocxPr ax:name="RegisterAsBrowser" ax:value="0"/>
  <ax:ocxPr ax:name="RegisterAsDropTarget" ax:value="0"/>
  <ax:ocxPr ax:name="AutoArrange" ax:value="0"/>
  <ax:ocxPr ax:name="NoClientEdge" ax:value="0"/>
  <ax:ocxPr ax:name="AlignLeft" ax:value="0"/>
  <ax:ocxPr ax:name="NoWebView" ax:value="0"/>
  <ax:ocxPr ax:name="HideFileNames" ax:value="0"/>
  <ax:ocxPr ax:name="SingleClick" ax:value="0"/>
  <ax:ocxPr ax:name="SingleSelection" ax:value="0"/>
  <ax:ocxPr ax:name="NoFolders" ax:value="0"/>
  <ax:ocxPr ax:name="Transparent" ax:value="0"/>
  <ax:ocxPr ax:name="Location" ax:value="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F5579-D643-4BD5-980A-BD0E024FE516}" type="datetimeFigureOut">
              <a:rPr lang="en-US" smtClean="0"/>
              <a:t>5/11/2010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CD44-76F1-46B4-869D-5A18AA80E6F1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F5579-D643-4BD5-980A-BD0E024FE516}" type="datetimeFigureOut">
              <a:rPr lang="en-US" smtClean="0"/>
              <a:t>5/11/2010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CD44-76F1-46B4-869D-5A18AA80E6F1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F5579-D643-4BD5-980A-BD0E024FE516}" type="datetimeFigureOut">
              <a:rPr lang="en-US" smtClean="0"/>
              <a:t>5/11/2010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CD44-76F1-46B4-869D-5A18AA80E6F1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F5579-D643-4BD5-980A-BD0E024FE516}" type="datetimeFigureOut">
              <a:rPr lang="en-US" smtClean="0"/>
              <a:t>5/11/2010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CD44-76F1-46B4-869D-5A18AA80E6F1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F5579-D643-4BD5-980A-BD0E024FE516}" type="datetimeFigureOut">
              <a:rPr lang="en-US" smtClean="0"/>
              <a:t>5/11/2010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CD44-76F1-46B4-869D-5A18AA80E6F1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F5579-D643-4BD5-980A-BD0E024FE516}" type="datetimeFigureOut">
              <a:rPr lang="en-US" smtClean="0"/>
              <a:t>5/11/2010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CD44-76F1-46B4-869D-5A18AA80E6F1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F5579-D643-4BD5-980A-BD0E024FE516}" type="datetimeFigureOut">
              <a:rPr lang="en-US" smtClean="0"/>
              <a:t>5/11/2010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CD44-76F1-46B4-869D-5A18AA80E6F1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F5579-D643-4BD5-980A-BD0E024FE516}" type="datetimeFigureOut">
              <a:rPr lang="en-US" smtClean="0"/>
              <a:t>5/11/2010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CD44-76F1-46B4-869D-5A18AA80E6F1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F5579-D643-4BD5-980A-BD0E024FE516}" type="datetimeFigureOut">
              <a:rPr lang="en-US" smtClean="0"/>
              <a:t>5/11/2010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CD44-76F1-46B4-869D-5A18AA80E6F1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F5579-D643-4BD5-980A-BD0E024FE516}" type="datetimeFigureOut">
              <a:rPr lang="en-US" smtClean="0"/>
              <a:t>5/11/2010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CD44-76F1-46B4-869D-5A18AA80E6F1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F5579-D643-4BD5-980A-BD0E024FE516}" type="datetimeFigureOut">
              <a:rPr lang="en-US" smtClean="0"/>
              <a:t>5/11/2010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CD44-76F1-46B4-869D-5A18AA80E6F1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F5579-D643-4BD5-980A-BD0E024FE516}" type="datetimeFigureOut">
              <a:rPr lang="en-US" smtClean="0"/>
              <a:t>5/11/2010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FCD44-76F1-46B4-869D-5A18AA80E6F1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Online Korrespondenzanalyse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p:control spid="3074" name="WebBrowser1" r:id="rId2" imgW="8229600" imgH="61722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Bildschirmpräsentation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Larissa-Design</vt:lpstr>
      <vt:lpstr>Folie 1</vt:lpstr>
      <vt:lpstr>Folie 2</vt:lpstr>
    </vt:vector>
  </TitlesOfParts>
  <Company>RGZM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Mees</dc:creator>
  <cp:lastModifiedBy>Mees</cp:lastModifiedBy>
  <cp:revision>1</cp:revision>
  <dcterms:created xsi:type="dcterms:W3CDTF">2010-05-11T09:55:29Z</dcterms:created>
  <dcterms:modified xsi:type="dcterms:W3CDTF">2010-05-11T10:02:11Z</dcterms:modified>
</cp:coreProperties>
</file>